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6"/>
  </p:notesMasterIdLst>
  <p:sldIdLst>
    <p:sldId id="268" r:id="rId2"/>
    <p:sldId id="281" r:id="rId3"/>
    <p:sldId id="283" r:id="rId4"/>
    <p:sldId id="284" r:id="rId5"/>
  </p:sldIdLst>
  <p:sldSz cx="9144000" cy="5143500" type="screen16x9"/>
  <p:notesSz cx="6858000" cy="9144000"/>
  <p:embeddedFontLst>
    <p:embeddedFont>
      <p:font typeface="M PLUS 1p" panose="020B0600070205080204" charset="-128"/>
      <p:regular r:id="rId7"/>
      <p:bold r:id="rId8"/>
    </p:embeddedFont>
    <p:embeddedFont>
      <p:font typeface="Meiryo" panose="020B0604030504040204" pitchFamily="50" charset="-128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11">
          <p15:clr>
            <a:srgbClr val="9AA0A6"/>
          </p15:clr>
        </p15:guide>
        <p15:guide id="2" pos="28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288" y="126"/>
      </p:cViewPr>
      <p:guideLst>
        <p:guide orient="horz" pos="2211"/>
        <p:guide pos="28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edfee985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edfee985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cf596f7ad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cf596f7ad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cd8679c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cd8679c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edfee985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edfee985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 1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88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1 1 1">
  <p:cSld name="TITLE_AND_BODY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4875" y="650850"/>
            <a:ext cx="30300" cy="200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3">
  <p:cSld name="TITLE_AND_BODY_3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58950" y="1235225"/>
            <a:ext cx="3232200" cy="92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958950" y="2219025"/>
            <a:ext cx="3232200" cy="19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本文 2">
  <p:cSld name="TITLE_AND_BODY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634875" y="554400"/>
            <a:ext cx="77538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200"/>
              <a:buNone/>
              <a:defRPr sz="1200">
                <a:solidFill>
                  <a:srgbClr val="86868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None/>
              <a:defRPr b="1"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marL="1371600" lvl="2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marL="1828800" lvl="3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marL="2286000" lvl="4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marL="2743200" lvl="5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marL="3200400" lvl="6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marL="3657600" lvl="7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marL="4114800" lvl="8" indent="-3175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570300" y="1234225"/>
            <a:ext cx="24885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承認者_</a:t>
            </a:r>
            <a:r>
              <a:rPr lang="ja"/>
              <a:t>新規作成画面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4783075" y="1234225"/>
            <a:ext cx="24885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承認者_</a:t>
            </a:r>
            <a:r>
              <a:rPr lang="ja"/>
              <a:t>編集画面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1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625" y="1696463"/>
            <a:ext cx="4220251" cy="2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25" y="1706800"/>
            <a:ext cx="4185798" cy="25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2409725" y="591300"/>
            <a:ext cx="1533600" cy="82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dirty="0"/>
              <a:t>When opening the new creation/edit screen, please make sure the input cursor is on the title.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dirty="0"/>
              <a:t>Also, underline #0E7BC6 while the input cursor is on.</a:t>
            </a:r>
            <a:endParaRPr sz="800" dirty="0"/>
          </a:p>
        </p:txBody>
      </p:sp>
      <p:cxnSp>
        <p:nvCxnSpPr>
          <p:cNvPr id="152" name="Google Shape;152;p20"/>
          <p:cNvCxnSpPr>
            <a:stCxn id="151" idx="2"/>
          </p:cNvCxnSpPr>
          <p:nvPr/>
        </p:nvCxnSpPr>
        <p:spPr>
          <a:xfrm flipH="1">
            <a:off x="1528025" y="1419300"/>
            <a:ext cx="1648500" cy="78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3327600" y="1441725"/>
            <a:ext cx="1615800" cy="83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EBADBD5-F433-4FD8-8E93-96872D97C208}"/>
              </a:ext>
            </a:extLst>
          </p:cNvPr>
          <p:cNvSpPr txBox="1"/>
          <p:nvPr/>
        </p:nvSpPr>
        <p:spPr>
          <a:xfrm>
            <a:off x="110003" y="61876"/>
            <a:ext cx="101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PAGE 13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>
            <a:spLocks noGrp="1"/>
          </p:cNvSpPr>
          <p:nvPr>
            <p:ph type="title"/>
          </p:nvPr>
        </p:nvSpPr>
        <p:spPr>
          <a:xfrm>
            <a:off x="595750" y="356175"/>
            <a:ext cx="15720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/>
              <a:t>Confirming Deletion Screen</a:t>
            </a:r>
            <a:endParaRPr dirty="0"/>
          </a:p>
        </p:txBody>
      </p:sp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827050" y="410925"/>
            <a:ext cx="2387400" cy="32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/>
              <a:t>Toaster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2</a:t>
            </a:fld>
            <a:endParaRPr/>
          </a:p>
        </p:txBody>
      </p:sp>
      <p:cxnSp>
        <p:nvCxnSpPr>
          <p:cNvPr id="471" name="Google Shape;471;p33"/>
          <p:cNvCxnSpPr/>
          <p:nvPr/>
        </p:nvCxnSpPr>
        <p:spPr>
          <a:xfrm>
            <a:off x="3549300" y="907475"/>
            <a:ext cx="0" cy="29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72" name="Google Shape;472;p33"/>
          <p:cNvSpPr txBox="1"/>
          <p:nvPr/>
        </p:nvSpPr>
        <p:spPr>
          <a:xfrm>
            <a:off x="3570750" y="94062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56px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473" name="Google Shape;473;p33"/>
          <p:cNvCxnSpPr/>
          <p:nvPr/>
        </p:nvCxnSpPr>
        <p:spPr>
          <a:xfrm flipH="1">
            <a:off x="3543900" y="1258300"/>
            <a:ext cx="5400" cy="64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74" name="Google Shape;474;p33"/>
          <p:cNvSpPr txBox="1"/>
          <p:nvPr/>
        </p:nvSpPr>
        <p:spPr>
          <a:xfrm>
            <a:off x="3561150" y="1429350"/>
            <a:ext cx="5487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102px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475" name="Google Shape;475;p33"/>
          <p:cNvCxnSpPr/>
          <p:nvPr/>
        </p:nvCxnSpPr>
        <p:spPr>
          <a:xfrm>
            <a:off x="3541738" y="1959525"/>
            <a:ext cx="0" cy="29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76" name="Google Shape;476;p33"/>
          <p:cNvSpPr txBox="1"/>
          <p:nvPr/>
        </p:nvSpPr>
        <p:spPr>
          <a:xfrm>
            <a:off x="3599763" y="19926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64px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670175" y="2381300"/>
            <a:ext cx="2606700" cy="267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b="1" dirty="0"/>
              <a:t>Frame</a:t>
            </a:r>
            <a:br>
              <a:rPr lang="ja" sz="800" dirty="0"/>
            </a:br>
            <a:r>
              <a:rPr lang="ja" sz="800" dirty="0"/>
              <a:t>drop-shadow(0px 2px 4px rgba(0, 0, 0, 0.1));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border-radius: 3px;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Headline</a:t>
            </a:r>
            <a:endParaRPr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font-weight: bold;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font-size: 18px;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Title</a:t>
            </a:r>
            <a:endParaRPr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～削除しますか？：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font-weight: normal;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font-size: 16px;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「申請タイトル」: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font-weight: bold;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font-size: 16px;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ja" sz="800" b="1" dirty="0">
                <a:solidFill>
                  <a:schemeClr val="dk1"/>
                </a:solidFill>
              </a:rPr>
              <a:t>Delete Button</a:t>
            </a:r>
            <a:endParaRPr sz="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 dirty="0">
                <a:solidFill>
                  <a:schemeClr val="dk1"/>
                </a:solidFill>
              </a:rPr>
              <a:t>width: 100px;　height: 40px;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 dirty="0">
                <a:solidFill>
                  <a:schemeClr val="dk1"/>
                </a:solidFill>
              </a:rPr>
              <a:t>font-weight: normal;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 dirty="0">
                <a:solidFill>
                  <a:schemeClr val="dk1"/>
                </a:solidFill>
              </a:rPr>
              <a:t>font-size: 15px;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b="1" dirty="0"/>
              <a:t>Cancel Button</a:t>
            </a:r>
            <a:endParaRPr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width: 139px;　height: 40px;</a:t>
            </a:r>
            <a:br>
              <a:rPr lang="ja" sz="800" dirty="0"/>
            </a:br>
            <a:r>
              <a:rPr lang="ja" sz="800" dirty="0"/>
              <a:t>font-weight: normal;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font-size: 15px;</a:t>
            </a:r>
            <a:endParaRPr sz="800" dirty="0"/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49" y="849450"/>
            <a:ext cx="3001401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4">
            <a:alphaModFix/>
          </a:blip>
          <a:srcRect l="65034" b="62621"/>
          <a:stretch/>
        </p:blipFill>
        <p:spPr>
          <a:xfrm>
            <a:off x="5183676" y="907475"/>
            <a:ext cx="3372154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450" y="410925"/>
            <a:ext cx="1840198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/>
          <p:nvPr/>
        </p:nvSpPr>
        <p:spPr>
          <a:xfrm>
            <a:off x="5821025" y="2902575"/>
            <a:ext cx="2606700" cy="156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b="1" dirty="0"/>
              <a:t>Frame</a:t>
            </a:r>
            <a:br>
              <a:rPr lang="ja" sz="800" dirty="0"/>
            </a:br>
            <a:r>
              <a:rPr lang="ja" sz="800" dirty="0"/>
              <a:t>box-shadow: 0px 4px 12px rgba(0, 0, 0, 0.2);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border-radius: 5px;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Title</a:t>
            </a:r>
            <a:endParaRPr sz="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font-weight: bold;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dirty="0"/>
              <a:t>font-size: 18px;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ja" sz="800" dirty="0">
                <a:solidFill>
                  <a:schemeClr val="dk1"/>
                </a:solidFill>
              </a:rPr>
              <a:t>Close icon(</a:t>
            </a:r>
            <a:r>
              <a:rPr lang="ja" sz="800" dirty="0">
                <a:solidFill>
                  <a:schemeClr val="dk1"/>
                </a:solidFill>
              </a:rPr>
              <a:t>閉じるアイコン</a:t>
            </a:r>
            <a:r>
              <a:rPr lang="en-US" altLang="ja" sz="800" dirty="0">
                <a:solidFill>
                  <a:schemeClr val="dk1"/>
                </a:solidFill>
              </a:rPr>
              <a:t>)</a:t>
            </a:r>
            <a:r>
              <a:rPr lang="ja" sz="800" dirty="0">
                <a:solidFill>
                  <a:schemeClr val="dk1"/>
                </a:solidFill>
              </a:rPr>
              <a:t>:close　24px</a:t>
            </a:r>
            <a:endParaRPr sz="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  <p:cxnSp>
        <p:nvCxnSpPr>
          <p:cNvPr id="482" name="Google Shape;482;p33"/>
          <p:cNvCxnSpPr/>
          <p:nvPr/>
        </p:nvCxnSpPr>
        <p:spPr>
          <a:xfrm>
            <a:off x="8406613" y="1666725"/>
            <a:ext cx="0" cy="29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83" name="Google Shape;483;p33"/>
          <p:cNvSpPr txBox="1"/>
          <p:nvPr/>
        </p:nvSpPr>
        <p:spPr>
          <a:xfrm>
            <a:off x="8464638" y="16998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68px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484" name="Google Shape;484;p33"/>
          <p:cNvCxnSpPr/>
          <p:nvPr/>
        </p:nvCxnSpPr>
        <p:spPr>
          <a:xfrm>
            <a:off x="595738" y="795075"/>
            <a:ext cx="2840400" cy="1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85" name="Google Shape;485;p33"/>
          <p:cNvSpPr txBox="1"/>
          <p:nvPr/>
        </p:nvSpPr>
        <p:spPr>
          <a:xfrm>
            <a:off x="1649413" y="581225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448px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486" name="Google Shape;486;p33"/>
          <p:cNvCxnSpPr/>
          <p:nvPr/>
        </p:nvCxnSpPr>
        <p:spPr>
          <a:xfrm rot="10800000" flipH="1">
            <a:off x="6519625" y="1588175"/>
            <a:ext cx="1821300" cy="1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487" name="Google Shape;487;p33"/>
          <p:cNvSpPr txBox="1"/>
          <p:nvPr/>
        </p:nvSpPr>
        <p:spPr>
          <a:xfrm>
            <a:off x="6941013" y="1362888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b="1">
                <a:latin typeface="M PLUS 1p"/>
                <a:ea typeface="M PLUS 1p"/>
                <a:cs typeface="M PLUS 1p"/>
                <a:sym typeface="M PLUS 1p"/>
              </a:rPr>
              <a:t>364px</a:t>
            </a:r>
            <a:endParaRPr sz="800" b="1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D74A28-2F48-4BDD-BEF9-6D0721DF481A}"/>
              </a:ext>
            </a:extLst>
          </p:cNvPr>
          <p:cNvSpPr txBox="1"/>
          <p:nvPr/>
        </p:nvSpPr>
        <p:spPr>
          <a:xfrm>
            <a:off x="220006" y="86500"/>
            <a:ext cx="1017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PAGE 23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3</a:t>
            </a:fld>
            <a:endParaRPr/>
          </a:p>
        </p:txBody>
      </p:sp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b="6182"/>
          <a:stretch/>
        </p:blipFill>
        <p:spPr>
          <a:xfrm>
            <a:off x="3128020" y="86683"/>
            <a:ext cx="5908431" cy="4874203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 txBox="1">
            <a:spLocks noGrp="1"/>
          </p:cNvSpPr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/>
              <a:t>Colors for dashboard</a:t>
            </a:r>
            <a:endParaRPr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6FDA9FA-26D3-4A4D-8B5D-27210AC68FB5}"/>
              </a:ext>
            </a:extLst>
          </p:cNvPr>
          <p:cNvSpPr txBox="1"/>
          <p:nvPr/>
        </p:nvSpPr>
        <p:spPr>
          <a:xfrm>
            <a:off x="-1" y="761100"/>
            <a:ext cx="33069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Icon color code : #2782BD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User’s Header title   : #0E7BC6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Request in progress : #0E7BC6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Successful toaster   : #4CAF50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Approved toaster  : #4CAF50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Error’s toaster    : #F44336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Header &amp; font of requests when user is Approver : #FFB81C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Header, font of calendar &amp; tile’s background : #FFFFFF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Background’s color &amp; Dialog’s Header background : #F6F8F7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Border  :  #E5E5E5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Search button for date’s background, Edit request’s [edit] button : #E7F2FA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Reject’s dialog header background : #FFEDED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Approving’s dialog header background : #E0F2F1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Font color for main  : #333333</a:t>
            </a:r>
          </a:p>
          <a:p>
            <a:r>
              <a:rPr kumimoji="1" lang="ja-JP" altLang="en-US" sz="900" dirty="0"/>
              <a:t>・</a:t>
            </a:r>
            <a:r>
              <a:rPr kumimoji="1" lang="en-US" altLang="ja-JP" sz="900" dirty="0"/>
              <a:t>Font color for sub  : #828282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4</a:t>
            </a:fld>
            <a:endParaRPr/>
          </a:p>
        </p:txBody>
      </p:sp>
      <p:sp>
        <p:nvSpPr>
          <p:cNvPr id="507" name="Google Shape;507;p36"/>
          <p:cNvSpPr txBox="1">
            <a:spLocks noGrp="1"/>
          </p:cNvSpPr>
          <p:nvPr>
            <p:ph type="title"/>
          </p:nvPr>
        </p:nvSpPr>
        <p:spPr>
          <a:xfrm>
            <a:off x="34578" y="26975"/>
            <a:ext cx="7753800" cy="43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7/31</a:t>
            </a:r>
            <a:r>
              <a:rPr lang="en-US" altLang="ja" dirty="0"/>
              <a:t>Addition; Color</a:t>
            </a:r>
            <a:r>
              <a:rPr lang="ja" dirty="0"/>
              <a:t>_</a:t>
            </a:r>
            <a:r>
              <a:rPr lang="en-US" altLang="ja" dirty="0"/>
              <a:t>Example of use</a:t>
            </a:r>
            <a:endParaRPr dirty="0"/>
          </a:p>
        </p:txBody>
      </p:sp>
      <p:pic>
        <p:nvPicPr>
          <p:cNvPr id="508" name="Google Shape;508;p36"/>
          <p:cNvPicPr preferRelativeResize="0"/>
          <p:nvPr/>
        </p:nvPicPr>
        <p:blipFill rotWithShape="1">
          <a:blip r:embed="rId3">
            <a:alphaModFix/>
          </a:blip>
          <a:srcRect l="7189" t="11055" r="49632"/>
          <a:stretch/>
        </p:blipFill>
        <p:spPr>
          <a:xfrm>
            <a:off x="641325" y="794350"/>
            <a:ext cx="1437549" cy="1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6"/>
          <p:cNvPicPr preferRelativeResize="0"/>
          <p:nvPr/>
        </p:nvPicPr>
        <p:blipFill rotWithShape="1">
          <a:blip r:embed="rId4">
            <a:alphaModFix/>
          </a:blip>
          <a:srcRect l="63035" t="77706" b="192"/>
          <a:stretch/>
        </p:blipFill>
        <p:spPr>
          <a:xfrm>
            <a:off x="2252200" y="952350"/>
            <a:ext cx="2440402" cy="87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6"/>
          <p:cNvPicPr preferRelativeResize="0"/>
          <p:nvPr/>
        </p:nvPicPr>
        <p:blipFill rotWithShape="1">
          <a:blip r:embed="rId5">
            <a:alphaModFix/>
          </a:blip>
          <a:srcRect l="524" r="514"/>
          <a:stretch/>
        </p:blipFill>
        <p:spPr>
          <a:xfrm>
            <a:off x="4728025" y="794362"/>
            <a:ext cx="3060353" cy="197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6"/>
          <p:cNvPicPr preferRelativeResize="0"/>
          <p:nvPr/>
        </p:nvPicPr>
        <p:blipFill rotWithShape="1">
          <a:blip r:embed="rId3">
            <a:alphaModFix/>
          </a:blip>
          <a:srcRect l="53734" t="11055" r="3087"/>
          <a:stretch/>
        </p:blipFill>
        <p:spPr>
          <a:xfrm>
            <a:off x="666275" y="2736000"/>
            <a:ext cx="1437549" cy="18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6"/>
          <p:cNvPicPr preferRelativeResize="0"/>
          <p:nvPr/>
        </p:nvPicPr>
        <p:blipFill rotWithShape="1">
          <a:blip r:embed="rId6">
            <a:alphaModFix/>
          </a:blip>
          <a:srcRect t="13789" b="52641"/>
          <a:stretch/>
        </p:blipFill>
        <p:spPr>
          <a:xfrm>
            <a:off x="2078875" y="2930250"/>
            <a:ext cx="6602075" cy="13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6"/>
          <p:cNvSpPr/>
          <p:nvPr/>
        </p:nvSpPr>
        <p:spPr>
          <a:xfrm>
            <a:off x="2338650" y="2960825"/>
            <a:ext cx="548700" cy="15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514" name="Google Shape;514;p36"/>
          <p:cNvSpPr/>
          <p:nvPr/>
        </p:nvSpPr>
        <p:spPr>
          <a:xfrm>
            <a:off x="2409500" y="3143800"/>
            <a:ext cx="1020000" cy="15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6"/>
          <p:cNvSpPr txBox="1"/>
          <p:nvPr/>
        </p:nvSpPr>
        <p:spPr>
          <a:xfrm>
            <a:off x="2924875" y="2910425"/>
            <a:ext cx="698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#828282;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3429500" y="3093350"/>
            <a:ext cx="7647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#B8B8B8;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2409500" y="3454200"/>
            <a:ext cx="367500" cy="393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2822350" y="3454200"/>
            <a:ext cx="1127100" cy="393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6"/>
          <p:cNvSpPr txBox="1"/>
          <p:nvPr/>
        </p:nvSpPr>
        <p:spPr>
          <a:xfrm>
            <a:off x="1757525" y="3429000"/>
            <a:ext cx="698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#828282;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0" name="Google Shape;520;p36"/>
          <p:cNvSpPr txBox="1"/>
          <p:nvPr/>
        </p:nvSpPr>
        <p:spPr>
          <a:xfrm>
            <a:off x="3892850" y="3429000"/>
            <a:ext cx="7647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#B8B8B8;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1" name="Google Shape;521;p36"/>
          <p:cNvSpPr txBox="1"/>
          <p:nvPr/>
        </p:nvSpPr>
        <p:spPr>
          <a:xfrm>
            <a:off x="5350200" y="3567700"/>
            <a:ext cx="698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#828282;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5386500" y="3745325"/>
            <a:ext cx="764700" cy="245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6"/>
          <p:cNvSpPr/>
          <p:nvPr/>
        </p:nvSpPr>
        <p:spPr>
          <a:xfrm>
            <a:off x="6263275" y="2990800"/>
            <a:ext cx="548700" cy="15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6844425" y="2965600"/>
            <a:ext cx="6984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#828282;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5" name="Google Shape;525;p36"/>
          <p:cNvSpPr/>
          <p:nvPr/>
        </p:nvSpPr>
        <p:spPr>
          <a:xfrm>
            <a:off x="6263275" y="3169000"/>
            <a:ext cx="821400" cy="9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6"/>
          <p:cNvSpPr txBox="1"/>
          <p:nvPr/>
        </p:nvSpPr>
        <p:spPr>
          <a:xfrm>
            <a:off x="7119650" y="3118600"/>
            <a:ext cx="7647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#B8B8B8;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527" name="Google Shape;527;p36"/>
          <p:cNvCxnSpPr/>
          <p:nvPr/>
        </p:nvCxnSpPr>
        <p:spPr>
          <a:xfrm rot="10800000">
            <a:off x="4464325" y="4011025"/>
            <a:ext cx="739200" cy="42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36"/>
          <p:cNvSpPr/>
          <p:nvPr/>
        </p:nvSpPr>
        <p:spPr>
          <a:xfrm>
            <a:off x="2490525" y="4053625"/>
            <a:ext cx="607800" cy="18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6"/>
          <p:cNvSpPr txBox="1"/>
          <p:nvPr/>
        </p:nvSpPr>
        <p:spPr>
          <a:xfrm>
            <a:off x="3128150" y="4042675"/>
            <a:ext cx="7647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latin typeface="Meiryo"/>
                <a:ea typeface="Meiryo"/>
                <a:cs typeface="Meiryo"/>
                <a:sym typeface="Meiryo"/>
              </a:rPr>
              <a:t>#B8B8B8;</a:t>
            </a:r>
            <a:endParaRPr sz="600"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530" name="Google Shape;530;p36"/>
          <p:cNvCxnSpPr/>
          <p:nvPr/>
        </p:nvCxnSpPr>
        <p:spPr>
          <a:xfrm rot="10800000" flipH="1">
            <a:off x="5636825" y="3394225"/>
            <a:ext cx="1626000" cy="107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36"/>
          <p:cNvCxnSpPr/>
          <p:nvPr/>
        </p:nvCxnSpPr>
        <p:spPr>
          <a:xfrm rot="10800000" flipH="1">
            <a:off x="5825425" y="4016050"/>
            <a:ext cx="1784400" cy="60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Google Shape;532;p36"/>
          <p:cNvSpPr txBox="1"/>
          <p:nvPr/>
        </p:nvSpPr>
        <p:spPr>
          <a:xfrm>
            <a:off x="5203525" y="4469725"/>
            <a:ext cx="7647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800" dirty="0">
                <a:latin typeface="Meiryo"/>
                <a:ea typeface="Meiryo"/>
                <a:cs typeface="Meiryo"/>
                <a:sym typeface="Meiryo"/>
              </a:rPr>
              <a:t>All color is </a:t>
            </a:r>
            <a:r>
              <a:rPr lang="ja" sz="800" dirty="0">
                <a:latin typeface="Meiryo"/>
                <a:ea typeface="Meiryo"/>
                <a:cs typeface="Meiryo"/>
                <a:sym typeface="Meiryo"/>
              </a:rPr>
              <a:t>#E5E5E5;</a:t>
            </a:r>
            <a:endParaRPr sz="600" dirty="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95B9B24-1A4C-4282-ABDC-B927A61DA182}"/>
              </a:ext>
            </a:extLst>
          </p:cNvPr>
          <p:cNvSpPr txBox="1"/>
          <p:nvPr/>
        </p:nvSpPr>
        <p:spPr>
          <a:xfrm>
            <a:off x="3774069" y="1986204"/>
            <a:ext cx="764701" cy="27699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ysClr val="windowText" lastClr="000000"/>
                </a:solidFill>
              </a:rPr>
              <a:t>Request</a:t>
            </a:r>
            <a:endParaRPr kumimoji="1" lang="ja-JP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07999A7C-44AB-491F-BEDC-9F9F9F2F3A61}"/>
              </a:ext>
            </a:extLst>
          </p:cNvPr>
          <p:cNvCxnSpPr>
            <a:stCxn id="2" idx="0"/>
          </p:cNvCxnSpPr>
          <p:nvPr/>
        </p:nvCxnSpPr>
        <p:spPr>
          <a:xfrm flipH="1" flipV="1">
            <a:off x="4156419" y="1615669"/>
            <a:ext cx="1" cy="370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7173311-77A7-4D65-B88B-68E0BE0CAF84}"/>
              </a:ext>
            </a:extLst>
          </p:cNvPr>
          <p:cNvSpPr txBox="1"/>
          <p:nvPr/>
        </p:nvSpPr>
        <p:spPr>
          <a:xfrm>
            <a:off x="165489" y="536852"/>
            <a:ext cx="32640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/>
              <a:t>・</a:t>
            </a:r>
            <a:r>
              <a:rPr kumimoji="1" lang="en-US" altLang="ja-JP" sz="1050" dirty="0"/>
              <a:t>This red color will be use for Request, Delete, Approve &amp; any other proceed button.</a:t>
            </a:r>
            <a:endParaRPr kumimoji="1" lang="ja-JP" altLang="en-US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1202D5A-2196-46E8-AEDE-843170DB23FF}"/>
              </a:ext>
            </a:extLst>
          </p:cNvPr>
          <p:cNvSpPr txBox="1"/>
          <p:nvPr/>
        </p:nvSpPr>
        <p:spPr>
          <a:xfrm>
            <a:off x="8080897" y="2363665"/>
            <a:ext cx="75627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Approve</a:t>
            </a:r>
            <a:endParaRPr kumimoji="1" lang="ja-JP" altLang="en-US" sz="11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4904797D-A728-406E-B773-960B277D7512}"/>
              </a:ext>
            </a:extLst>
          </p:cNvPr>
          <p:cNvCxnSpPr>
            <a:stCxn id="7" idx="1"/>
          </p:cNvCxnSpPr>
          <p:nvPr/>
        </p:nvCxnSpPr>
        <p:spPr>
          <a:xfrm flipH="1">
            <a:off x="7609825" y="2494470"/>
            <a:ext cx="471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9B0A32-ECA2-4E22-BDE6-51452621EEAF}"/>
              </a:ext>
            </a:extLst>
          </p:cNvPr>
          <p:cNvSpPr txBox="1"/>
          <p:nvPr/>
        </p:nvSpPr>
        <p:spPr>
          <a:xfrm>
            <a:off x="122842" y="4583127"/>
            <a:ext cx="2867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/>
              <a:t>・</a:t>
            </a:r>
            <a:r>
              <a:rPr kumimoji="1" lang="en-US" altLang="ja-JP" sz="1050" dirty="0"/>
              <a:t>Use this color for font color of input example and non-editable font color.</a:t>
            </a:r>
            <a:endParaRPr kumimoji="1" lang="ja-JP" altLang="en-US" sz="105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A65F056-8B42-45A8-B4D6-1E3BF781A345}"/>
              </a:ext>
            </a:extLst>
          </p:cNvPr>
          <p:cNvSpPr txBox="1"/>
          <p:nvPr/>
        </p:nvSpPr>
        <p:spPr>
          <a:xfrm>
            <a:off x="5232595" y="4720150"/>
            <a:ext cx="2021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/>
              <a:t>・</a:t>
            </a:r>
            <a:r>
              <a:rPr kumimoji="1" lang="en-US" altLang="ja-JP" sz="1050" dirty="0"/>
              <a:t>Color for the lines (partition) </a:t>
            </a:r>
            <a:endParaRPr kumimoji="1" lang="ja-JP" alt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シンプル本多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4720B32727C974881568B371825C075" ma:contentTypeVersion="6" ma:contentTypeDescription="新しいドキュメントを作成します。" ma:contentTypeScope="" ma:versionID="3be50cee241cb319b765dfd0a168da1f">
  <xsd:schema xmlns:xsd="http://www.w3.org/2001/XMLSchema" xmlns:xs="http://www.w3.org/2001/XMLSchema" xmlns:p="http://schemas.microsoft.com/office/2006/metadata/properties" xmlns:ns2="d21d2b23-d123-4476-be9c-7bcaa545e20e" targetNamespace="http://schemas.microsoft.com/office/2006/metadata/properties" ma:root="true" ma:fieldsID="0dc973aba0f35bd10d50b00ce21a062b" ns2:_="">
    <xsd:import namespace="d21d2b23-d123-4476-be9c-7bcaa545e2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1d2b23-d123-4476-be9c-7bcaa545e2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C4BBF0-A50F-42DE-B259-5BDC1FBBA45E}"/>
</file>

<file path=customXml/itemProps2.xml><?xml version="1.0" encoding="utf-8"?>
<ds:datastoreItem xmlns:ds="http://schemas.openxmlformats.org/officeDocument/2006/customXml" ds:itemID="{E2868A92-3358-423C-96E8-D7844229A9B6}"/>
</file>

<file path=customXml/itemProps3.xml><?xml version="1.0" encoding="utf-8"?>
<ds:datastoreItem xmlns:ds="http://schemas.openxmlformats.org/officeDocument/2006/customXml" ds:itemID="{0046ADB5-FCB3-4636-AE59-80418FD75BBB}"/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440</Words>
  <Application>Microsoft Office PowerPoint</Application>
  <PresentationFormat>画面に合わせる (16:9)</PresentationFormat>
  <Paragraphs>74</Paragraphs>
  <Slides>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Meiryo</vt:lpstr>
      <vt:lpstr>Arial</vt:lpstr>
      <vt:lpstr>M PLUS 1p</vt:lpstr>
      <vt:lpstr>シンプル本多</vt:lpstr>
      <vt:lpstr>承認者_新規作成画面</vt:lpstr>
      <vt:lpstr>Confirming Deletion Screen</vt:lpstr>
      <vt:lpstr>Colors for dashboard</vt:lpstr>
      <vt:lpstr>7/31Addition; Color_Example of use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チャットボットワークフローUI #2020/7/22</dc:title>
  <dc:creator>Administrator</dc:creator>
  <cp:lastModifiedBy>Administrator</cp:lastModifiedBy>
  <cp:revision>9</cp:revision>
  <dcterms:modified xsi:type="dcterms:W3CDTF">2020-08-03T08:34:33Z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0x010100E4720B32727C974881568B371825C075</vt:lpwstr>
  </property>
</Properties>
</file>